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p:scale>
          <a:sx n="70" d="100"/>
          <a:sy n="70" d="100"/>
        </p:scale>
        <p:origin x="-77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a:t>
            </a:r>
            <a:r>
              <a:rPr lang="en-US" dirty="0" smtClean="0"/>
              <a:t>Group Project</a:t>
            </a:r>
          </a:p>
          <a:p>
            <a:r>
              <a:rPr lang="en-US" smtClean="0"/>
              <a:t>Online Gas Booking </a:t>
            </a:r>
            <a:r>
              <a:rPr lang="en-US" dirty="0" smtClean="0"/>
              <a:t>application</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a:t>
            </a:r>
            <a:r>
              <a:rPr lang="en-US" dirty="0"/>
              <a:t>O</a:t>
            </a:r>
            <a:r>
              <a:rPr lang="en-US" dirty="0" smtClean="0"/>
              <a:t>nline Gas Booking</a:t>
            </a:r>
            <a:endParaRPr lang="en-IN" dirty="0"/>
          </a:p>
          <a:p>
            <a:r>
              <a:rPr lang="en-IN" dirty="0" smtClean="0"/>
              <a:t>Customer should be able to view the no. of gas cylinders, it can book.</a:t>
            </a:r>
          </a:p>
          <a:p>
            <a:r>
              <a:rPr lang="en-IN" dirty="0" smtClean="0"/>
              <a:t>Customer should be able to book gas cylinder for desired address.</a:t>
            </a:r>
            <a:endParaRPr lang="en-IN" dirty="0"/>
          </a:p>
          <a:p>
            <a:r>
              <a:rPr lang="en-IN" dirty="0" smtClean="0"/>
              <a:t>Admin should be able to perform below operations:</a:t>
            </a:r>
          </a:p>
          <a:p>
            <a:r>
              <a:rPr lang="en-IN" dirty="0" smtClean="0"/>
              <a:t>1. Gas Cylinder Management </a:t>
            </a:r>
          </a:p>
          <a:p>
            <a:r>
              <a:rPr lang="en-IN" dirty="0" smtClean="0"/>
              <a:t>2. Customer Management</a:t>
            </a:r>
          </a:p>
          <a:p>
            <a:r>
              <a:rPr lang="en-IN" dirty="0" smtClean="0"/>
              <a:t>3. Booking Management</a:t>
            </a:r>
          </a:p>
          <a:p>
            <a:endParaRPr lang="en-IN" dirty="0"/>
          </a:p>
          <a:p>
            <a:endParaRPr lang="en-IN"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20">
            <a:extLst>
              <a:ext uri="{FF2B5EF4-FFF2-40B4-BE49-F238E27FC236}">
                <a16:creationId xmlns="" xmlns:a16="http://schemas.microsoft.com/office/drawing/2014/main" id="{704A5916-FAB5-47B8-ADED-506C29D2DF88}"/>
              </a:ext>
            </a:extLst>
          </p:cNvPr>
          <p:cNvSpPr/>
          <p:nvPr/>
        </p:nvSpPr>
        <p:spPr>
          <a:xfrm>
            <a:off x="2476684" y="384073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Cylinder Management Module</a:t>
            </a:r>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7546849" y="146127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 xmlns:a16="http://schemas.microsoft.com/office/drawing/2014/main" id="{FB91610A-EB58-4E67-BCAE-78EF8A1EFCEE}"/>
              </a:ext>
            </a:extLst>
          </p:cNvPr>
          <p:cNvSpPr/>
          <p:nvPr/>
        </p:nvSpPr>
        <p:spPr>
          <a:xfrm>
            <a:off x="5855507" y="38407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Cylinder Booking</a:t>
            </a:r>
          </a:p>
          <a:p>
            <a:pPr algn="ctr"/>
            <a:r>
              <a:rPr lang="pt-PT" dirty="0" smtClean="0"/>
              <a:t>Management Module</a:t>
            </a:r>
            <a:endParaRPr lang="pt-PT" dirty="0"/>
          </a:p>
        </p:txBody>
      </p:sp>
      <p:sp>
        <p:nvSpPr>
          <p:cNvPr id="11" name="Oval 20">
            <a:extLst>
              <a:ext uri="{FF2B5EF4-FFF2-40B4-BE49-F238E27FC236}">
                <a16:creationId xmlns="" xmlns:a16="http://schemas.microsoft.com/office/drawing/2014/main" id="{1351F80D-EFB6-4890-B8A4-A3688AF96054}"/>
              </a:ext>
            </a:extLst>
          </p:cNvPr>
          <p:cNvSpPr/>
          <p:nvPr/>
        </p:nvSpPr>
        <p:spPr>
          <a:xfrm>
            <a:off x="4366092" y="131620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a:t>
            </a:r>
          </a:p>
          <a:p>
            <a:pPr algn="ctr"/>
            <a:r>
              <a:rPr lang="pt-PT" dirty="0" smtClean="0"/>
              <a: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712" y="911203"/>
            <a:ext cx="6975517" cy="572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9190"/>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431383"/>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5" name="TextBox 4"/>
          <p:cNvSpPr txBox="1"/>
          <p:nvPr/>
        </p:nvSpPr>
        <p:spPr>
          <a:xfrm>
            <a:off x="3875963" y="3562066"/>
            <a:ext cx="1228299" cy="307777"/>
          </a:xfrm>
          <a:prstGeom prst="rect">
            <a:avLst/>
          </a:prstGeom>
          <a:noFill/>
        </p:spPr>
        <p:txBody>
          <a:bodyPr wrap="square" rtlCol="0">
            <a:spAutoFit/>
          </a:bodyPr>
          <a:lstStyle/>
          <a:p>
            <a:r>
              <a:rPr lang="en-US" sz="1400" dirty="0" smtClean="0"/>
              <a:t>1       1</a:t>
            </a:r>
            <a:endParaRPr lang="en-US" sz="1400" dirty="0"/>
          </a:p>
        </p:txBody>
      </p:sp>
      <p:sp>
        <p:nvSpPr>
          <p:cNvPr id="7" name="TextBox 6"/>
          <p:cNvSpPr txBox="1"/>
          <p:nvPr/>
        </p:nvSpPr>
        <p:spPr>
          <a:xfrm>
            <a:off x="2955825" y="4542346"/>
            <a:ext cx="349333" cy="307777"/>
          </a:xfrm>
          <a:prstGeom prst="rect">
            <a:avLst/>
          </a:prstGeom>
          <a:noFill/>
        </p:spPr>
        <p:txBody>
          <a:bodyPr wrap="square" rtlCol="0">
            <a:spAutoFit/>
          </a:bodyPr>
          <a:lstStyle/>
          <a:p>
            <a:r>
              <a:rPr lang="en-US" sz="1400" dirty="0" smtClean="0"/>
              <a:t>1</a:t>
            </a:r>
            <a:endParaRPr lang="en-US" sz="1400" dirty="0"/>
          </a:p>
        </p:txBody>
      </p:sp>
      <p:sp>
        <p:nvSpPr>
          <p:cNvPr id="15" name="TextBox 14"/>
          <p:cNvSpPr txBox="1"/>
          <p:nvPr/>
        </p:nvSpPr>
        <p:spPr>
          <a:xfrm>
            <a:off x="3012689" y="4762986"/>
            <a:ext cx="349333" cy="307777"/>
          </a:xfrm>
          <a:prstGeom prst="rect">
            <a:avLst/>
          </a:prstGeom>
          <a:noFill/>
        </p:spPr>
        <p:txBody>
          <a:bodyPr wrap="square" rtlCol="0">
            <a:spAutoFit/>
          </a:bodyPr>
          <a:lstStyle/>
          <a:p>
            <a:r>
              <a:rPr lang="en-US" sz="1400" dirty="0"/>
              <a:t>M</a:t>
            </a:r>
          </a:p>
        </p:txBody>
      </p:sp>
      <p:sp>
        <p:nvSpPr>
          <p:cNvPr id="16" name="TextBox 15"/>
          <p:cNvSpPr txBox="1"/>
          <p:nvPr/>
        </p:nvSpPr>
        <p:spPr>
          <a:xfrm>
            <a:off x="4693665" y="4956330"/>
            <a:ext cx="349333" cy="307777"/>
          </a:xfrm>
          <a:prstGeom prst="rect">
            <a:avLst/>
          </a:prstGeom>
          <a:noFill/>
        </p:spPr>
        <p:txBody>
          <a:bodyPr wrap="square" rtlCol="0">
            <a:spAutoFit/>
          </a:bodyPr>
          <a:lstStyle/>
          <a:p>
            <a:r>
              <a:rPr lang="en-US" sz="1400" dirty="0" smtClean="0"/>
              <a:t>1</a:t>
            </a:r>
            <a:endParaRPr lang="en-US" sz="1400" dirty="0"/>
          </a:p>
        </p:txBody>
      </p:sp>
      <p:sp>
        <p:nvSpPr>
          <p:cNvPr id="17" name="TextBox 16"/>
          <p:cNvSpPr txBox="1"/>
          <p:nvPr/>
        </p:nvSpPr>
        <p:spPr>
          <a:xfrm>
            <a:off x="3795169" y="4467274"/>
            <a:ext cx="349333" cy="307777"/>
          </a:xfrm>
          <a:prstGeom prst="rect">
            <a:avLst/>
          </a:prstGeom>
          <a:noFill/>
        </p:spPr>
        <p:txBody>
          <a:bodyPr wrap="square" rtlCol="0">
            <a:spAutoFit/>
          </a:bodyPr>
          <a:lstStyle/>
          <a:p>
            <a:r>
              <a:rPr lang="en-US" sz="1400" dirty="0" smtClean="0"/>
              <a:t>1</a:t>
            </a:r>
            <a:endParaRPr lang="en-US" sz="1400" dirty="0"/>
          </a:p>
        </p:txBody>
      </p:sp>
      <p:sp>
        <p:nvSpPr>
          <p:cNvPr id="23" name="TextBox 22"/>
          <p:cNvSpPr txBox="1"/>
          <p:nvPr/>
        </p:nvSpPr>
        <p:spPr>
          <a:xfrm>
            <a:off x="6579361" y="5245210"/>
            <a:ext cx="349333" cy="307777"/>
          </a:xfrm>
          <a:prstGeom prst="rect">
            <a:avLst/>
          </a:prstGeom>
          <a:noFill/>
        </p:spPr>
        <p:txBody>
          <a:bodyPr wrap="square" rtlCol="0">
            <a:spAutoFit/>
          </a:bodyPr>
          <a:lstStyle/>
          <a:p>
            <a:r>
              <a:rPr lang="en-US" sz="1400" dirty="0" smtClean="0"/>
              <a:t>1</a:t>
            </a:r>
            <a:endParaRPr lang="en-US" sz="1400" dirty="0"/>
          </a:p>
        </p:txBody>
      </p:sp>
      <p:sp>
        <p:nvSpPr>
          <p:cNvPr id="24" name="TextBox 23"/>
          <p:cNvSpPr txBox="1"/>
          <p:nvPr/>
        </p:nvSpPr>
        <p:spPr>
          <a:xfrm>
            <a:off x="6975153" y="5245210"/>
            <a:ext cx="349333" cy="307777"/>
          </a:xfrm>
          <a:prstGeom prst="rect">
            <a:avLst/>
          </a:prstGeom>
          <a:noFill/>
        </p:spPr>
        <p:txBody>
          <a:bodyPr wrap="square" rtlCol="0">
            <a:spAutoFit/>
          </a:bodyPr>
          <a:lstStyle/>
          <a:p>
            <a:r>
              <a:rPr lang="en-US" sz="1400" dirty="0" smtClean="0"/>
              <a:t>1</a:t>
            </a:r>
            <a:endParaRPr lang="en-US" sz="1400" dirty="0"/>
          </a:p>
        </p:txBody>
      </p:sp>
      <p:sp>
        <p:nvSpPr>
          <p:cNvPr id="25" name="TextBox 24"/>
          <p:cNvSpPr txBox="1"/>
          <p:nvPr/>
        </p:nvSpPr>
        <p:spPr>
          <a:xfrm>
            <a:off x="6934209" y="4781178"/>
            <a:ext cx="349333" cy="307777"/>
          </a:xfrm>
          <a:prstGeom prst="rect">
            <a:avLst/>
          </a:prstGeom>
          <a:noFill/>
        </p:spPr>
        <p:txBody>
          <a:bodyPr wrap="square" rtlCol="0">
            <a:spAutoFit/>
          </a:bodyPr>
          <a:lstStyle/>
          <a:p>
            <a:r>
              <a:rPr lang="en-US" sz="1400" dirty="0" smtClean="0"/>
              <a:t>1</a:t>
            </a:r>
            <a:endParaRPr lang="en-US" sz="1400" dirty="0"/>
          </a:p>
        </p:txBody>
      </p:sp>
      <p:sp>
        <p:nvSpPr>
          <p:cNvPr id="26" name="TextBox 25"/>
          <p:cNvSpPr txBox="1"/>
          <p:nvPr/>
        </p:nvSpPr>
        <p:spPr>
          <a:xfrm>
            <a:off x="3781521" y="3839466"/>
            <a:ext cx="349333" cy="307777"/>
          </a:xfrm>
          <a:prstGeom prst="rect">
            <a:avLst/>
          </a:prstGeom>
          <a:noFill/>
        </p:spPr>
        <p:txBody>
          <a:bodyPr wrap="square" rtlCol="0">
            <a:spAutoFit/>
          </a:bodyPr>
          <a:lstStyle/>
          <a:p>
            <a:r>
              <a:rPr lang="en-US" sz="1400" dirty="0" smtClean="0"/>
              <a:t>1</a:t>
            </a:r>
            <a:endParaRPr lang="en-US" sz="1400" dirty="0"/>
          </a:p>
        </p:txBody>
      </p:sp>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839360"/>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3255" y="1304228"/>
            <a:ext cx="8096614" cy="555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105593" y="82571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93" y="1201000"/>
            <a:ext cx="7784768" cy="5710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E492FA4D-2885-43BF-84F9-6FD5B3C172AA}">
  <ds:schemaRefs>
    <ds:schemaRef ds:uri="http://purl.org/dc/dcmitype/"/>
    <ds:schemaRef ds:uri="http://purl.org/dc/elements/1.1/"/>
    <ds:schemaRef ds:uri="26bed2a0-a239-4228-bd8e-b46f54fc12da"/>
    <ds:schemaRef ds:uri="http://purl.org/dc/terms/"/>
    <ds:schemaRef ds:uri="http://schemas.microsoft.com/sharepoint/v3/field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10947</TotalTime>
  <Words>185</Words>
  <Application>Microsoft Office PowerPoint</Application>
  <PresentationFormat>Custom</PresentationFormat>
  <Paragraphs>52</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Admin</cp:lastModifiedBy>
  <cp:revision>74</cp:revision>
  <dcterms:created xsi:type="dcterms:W3CDTF">2018-05-28T05:37:39Z</dcterms:created>
  <dcterms:modified xsi:type="dcterms:W3CDTF">2020-11-24T09:36:04Z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